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1" r:id="rId3"/>
    <p:sldId id="264" r:id="rId4"/>
    <p:sldId id="262" r:id="rId5"/>
    <p:sldId id="263" r:id="rId6"/>
    <p:sldId id="265" r:id="rId7"/>
    <p:sldId id="260" r:id="rId8"/>
    <p:sldId id="269" r:id="rId9"/>
    <p:sldId id="266" r:id="rId10"/>
    <p:sldId id="267" r:id="rId11"/>
    <p:sldId id="268" r:id="rId12"/>
    <p:sldId id="270" r:id="rId13"/>
    <p:sldId id="272" r:id="rId14"/>
    <p:sldId id="271" r:id="rId15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DC7"/>
    <a:srgbClr val="22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08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78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BC73512-C74F-4555-B7DC-ADF0F0D40AF1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301882B-A69C-48FC-85F4-7D5E33D458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7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5CC44F6-DB60-A245-AF79-0A3B83F9FAF0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C3FD6F5-78F8-C143-9FC3-34CEDE203F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4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01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https://c2.staticflickr.com/8/7362/9905545703_99f34f3087_b.jpg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0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https://upload.wikimedia.org/wikipedia/commons/f/f7/Meerkat_At_the_zoo_Novosibirsk_Siberia.jpg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9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https://www.google.com/search?q=lion&amp;source=lnms&amp;tbm=isch&amp;sa=X&amp;ved=0ahUKEwjrhNjAy4XOAhUT3mMKHXuuBMkQ_AUICCgB&amp;biw=1280&amp;bih=879#imgrc=z2Em6PTkG-QHiM%3A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10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49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1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http://www.resilientcarhire.com/wp-content/uploads/2014/09/tours1.jpg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7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https://upload.wikimedia.org/wikipedia/commons/0/02/Giraffe_Ithala_KZN_South_Africa_Luca_Galuzzi_2004.JPG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2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http://media.web.britannica.com/eb-media/73/62173-050-95E2EBF2.jpg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7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http://12hours.co.za/wp-content/uploads/2013/05/kariega-white-rhino.jpg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29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http://kids.nationalgeographic.com/content/dam/kids/photos/animals/Mammals/A-G/cheetah-running.jpg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67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https://upload.wikimedia.org/wikipedia/commons/f/fa/Hippopotamus_in_San_Diego_Zoo.jpg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2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https://upload.wikimedia.org/wikipedia/commons/6/60/Equus_quagga.jpg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89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https://upload.wikimedia.org/wikipedia/commons/6/64/Gazella_thomsoni_in_Masai_Mara.jpg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1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-titleslid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0486" y="2930746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2261A6"/>
                </a:solidFill>
                <a:latin typeface="Helvetica"/>
                <a:cs typeface="Helvetica"/>
              </a:rPr>
              <a:t>African Safari!</a:t>
            </a:r>
            <a:endParaRPr lang="en-US" sz="4000" b="1" dirty="0">
              <a:solidFill>
                <a:srgbClr val="2261A6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BCHDwoTag_CMY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4" y="1710618"/>
            <a:ext cx="2501900" cy="6858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15" y="213404"/>
            <a:ext cx="1995553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Tree </a:t>
            </a:r>
            <a:r>
              <a:rPr lang="en-US" sz="2800" b="1" i="1" dirty="0" smtClean="0">
                <a:solidFill>
                  <a:schemeClr val="bg1"/>
                </a:solidFill>
              </a:rPr>
              <a:t>Climbing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866" y="891195"/>
            <a:ext cx="316643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</a:t>
            </a:r>
            <a:r>
              <a:rPr lang="en-US" sz="2800" b="1" i="1" dirty="0" err="1" smtClean="0">
                <a:solidFill>
                  <a:schemeClr val="bg1"/>
                </a:solidFill>
              </a:rPr>
              <a:t>Meerkat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</a:rPr>
              <a:t>Pop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222" y="1822765"/>
            <a:ext cx="254865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Lion </a:t>
            </a:r>
            <a:r>
              <a:rPr lang="en-US" sz="2800" b="1" i="1" dirty="0" smtClean="0">
                <a:solidFill>
                  <a:schemeClr val="bg1"/>
                </a:solidFill>
              </a:rPr>
              <a:t>Play 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Freestyle!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Great job!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lim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086" y="241612"/>
            <a:ext cx="374629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Safari </a:t>
            </a:r>
            <a:r>
              <a:rPr lang="en-US" sz="2800" b="1" i="1" dirty="0" smtClean="0">
                <a:solidFill>
                  <a:schemeClr val="bg1"/>
                </a:solidFill>
              </a:rPr>
              <a:t>Hat Ready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61" y="127780"/>
            <a:ext cx="417055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</a:t>
            </a:r>
            <a:r>
              <a:rPr lang="en-US" sz="2800" b="1" i="1" dirty="0" smtClean="0">
                <a:solidFill>
                  <a:schemeClr val="bg1"/>
                </a:solidFill>
              </a:rPr>
              <a:t>Reach </a:t>
            </a:r>
            <a:r>
              <a:rPr lang="en-US" sz="2800" b="1" i="1" dirty="0" smtClean="0">
                <a:solidFill>
                  <a:schemeClr val="bg1"/>
                </a:solidFill>
              </a:rPr>
              <a:t>for the Sky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166" y="2162434"/>
            <a:ext cx="341845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Trunk </a:t>
            </a:r>
            <a:r>
              <a:rPr lang="en-US" sz="2800" b="1" i="1" dirty="0" smtClean="0">
                <a:solidFill>
                  <a:schemeClr val="bg1"/>
                </a:solidFill>
              </a:rPr>
              <a:t>Wave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0504" y="239292"/>
            <a:ext cx="400277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Rhinoceros </a:t>
            </a:r>
            <a:r>
              <a:rPr lang="en-US" sz="2800" b="1" i="1" dirty="0" smtClean="0">
                <a:solidFill>
                  <a:schemeClr val="bg1"/>
                </a:solidFill>
              </a:rPr>
              <a:t>Charge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691" y="244410"/>
            <a:ext cx="341845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Cheetah </a:t>
            </a:r>
            <a:r>
              <a:rPr lang="en-US" sz="2800" b="1" i="1" dirty="0" smtClean="0">
                <a:solidFill>
                  <a:schemeClr val="bg1"/>
                </a:solidFill>
              </a:rPr>
              <a:t>Sprint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022" y="601247"/>
            <a:ext cx="341845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Hippo’s </a:t>
            </a:r>
            <a:r>
              <a:rPr lang="en-US" sz="2800" b="1" i="1" dirty="0" smtClean="0">
                <a:solidFill>
                  <a:schemeClr val="bg1"/>
                </a:solidFill>
              </a:rPr>
              <a:t>Mouth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9832" y="194688"/>
            <a:ext cx="30995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Zebra </a:t>
            </a:r>
            <a:r>
              <a:rPr lang="en-US" sz="2800" b="1" i="1" dirty="0" smtClean="0">
                <a:solidFill>
                  <a:schemeClr val="bg1"/>
                </a:solidFill>
              </a:rPr>
              <a:t>Walk</a:t>
            </a:r>
          </a:p>
        </p:txBody>
      </p:sp>
    </p:spTree>
    <p:extLst>
      <p:ext uri="{BB962C8B-B14F-4D97-AF65-F5344CB8AC3E}">
        <p14:creationId xmlns:p14="http://schemas.microsoft.com/office/powerpoint/2010/main" val="33372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689" y="373108"/>
            <a:ext cx="375744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Graceful </a:t>
            </a:r>
            <a:r>
              <a:rPr lang="en-US" sz="2800" b="1" i="1" dirty="0" smtClean="0">
                <a:solidFill>
                  <a:schemeClr val="bg1"/>
                </a:solidFill>
              </a:rPr>
              <a:t>Gazelle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102</Words>
  <Application>Microsoft Office PowerPoint</Application>
  <PresentationFormat>On-screen Show (4:3)</PresentationFormat>
  <Paragraphs>39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</vt:lpstr>
      <vt:lpstr>Office Theme</vt:lpstr>
      <vt:lpstr>African Safari!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Freestyle!</vt:lpstr>
      <vt:lpstr>Great job!</vt:lpstr>
    </vt:vector>
  </TitlesOfParts>
  <Company>BCHD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Comm Dept</dc:creator>
  <cp:lastModifiedBy>School Health Intern</cp:lastModifiedBy>
  <cp:revision>90</cp:revision>
  <cp:lastPrinted>2015-10-09T23:56:40Z</cp:lastPrinted>
  <dcterms:created xsi:type="dcterms:W3CDTF">2011-03-08T22:36:32Z</dcterms:created>
  <dcterms:modified xsi:type="dcterms:W3CDTF">2016-08-11T17:11:55Z</dcterms:modified>
</cp:coreProperties>
</file>